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83" r:id="rId4"/>
    <p:sldId id="284" r:id="rId5"/>
    <p:sldId id="291" r:id="rId6"/>
    <p:sldId id="287" r:id="rId7"/>
    <p:sldId id="288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04/14/2025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E0F70153-456A-C184-E6BF-B73FAF92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372A8D2B-A96C-1E84-6585-940113DF1B51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70ABEC-A8EB-C9D5-EE0E-31366128B627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30E61D-B2A0-B795-DDF7-E53F060184DA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/>
              <a:t>visible</a:t>
            </a:r>
            <a:endParaRPr lang="en-US" sz="1300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10E97C-E5A1-5D53-46F8-C7CAB6DB3EF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3198"/>
          <a:stretch/>
        </p:blipFill>
        <p:spPr>
          <a:xfrm>
            <a:off x="2808219" y="373744"/>
            <a:ext cx="2047875" cy="21799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B1F2BD-FAC8-BD10-19A4-0B9DB98AACE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2861" y="1799487"/>
            <a:ext cx="914400" cy="659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4A324-B102-E289-6650-1233609AF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76617" y="566005"/>
            <a:ext cx="3277360" cy="8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758712" y="750037"/>
            <a:ext cx="2606338" cy="3395766"/>
            <a:chOff x="7229475" y="3238839"/>
            <a:chExt cx="2606338" cy="339576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FA6B3AD-FD39-D4E7-71B7-B10E89BDCD3F}"/>
              </a:ext>
            </a:extLst>
          </p:cNvPr>
          <p:cNvGrpSpPr/>
          <p:nvPr/>
        </p:nvGrpSpPr>
        <p:grpSpPr>
          <a:xfrm>
            <a:off x="9427413" y="1864294"/>
            <a:ext cx="2409195" cy="4713977"/>
            <a:chOff x="9427413" y="1864294"/>
            <a:chExt cx="2409195" cy="471397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BD3E24-E843-83FC-94E5-BB142E41F944}"/>
                </a:ext>
              </a:extLst>
            </p:cNvPr>
            <p:cNvGrpSpPr/>
            <p:nvPr/>
          </p:nvGrpSpPr>
          <p:grpSpPr>
            <a:xfrm>
              <a:off x="9427413" y="2187723"/>
              <a:ext cx="2390775" cy="4390548"/>
              <a:chOff x="9667875" y="2267426"/>
              <a:chExt cx="2390775" cy="439054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F8B2A0-C8AE-6FCE-A799-CBC00F4560BF}"/>
                  </a:ext>
                </a:extLst>
              </p:cNvPr>
              <p:cNvGrpSpPr/>
              <p:nvPr/>
            </p:nvGrpSpPr>
            <p:grpSpPr>
              <a:xfrm>
                <a:off x="9825127" y="2355542"/>
                <a:ext cx="2162175" cy="4221489"/>
                <a:chOff x="322818" y="916891"/>
                <a:chExt cx="2162175" cy="4221489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6ECF7D4-88C9-1D31-04BC-60A27A947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22818" y="916891"/>
                  <a:ext cx="2162175" cy="422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9AB9FB0-18BC-EEB3-ACD4-B264E748528F}"/>
                    </a:ext>
                  </a:extLst>
                </p:cNvPr>
                <p:cNvSpPr/>
                <p:nvPr/>
              </p:nvSpPr>
              <p:spPr>
                <a:xfrm>
                  <a:off x="322818" y="1105879"/>
                  <a:ext cx="1248127" cy="213646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8A05283-2C5E-D1C7-1779-7C9C610732DA}"/>
                  </a:ext>
                </a:extLst>
              </p:cNvPr>
              <p:cNvSpPr/>
              <p:nvPr/>
            </p:nvSpPr>
            <p:spPr>
              <a:xfrm flipV="1">
                <a:off x="9667875" y="2267426"/>
                <a:ext cx="2390775" cy="43905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EEE782-BD20-7651-0232-B34F87E11771}"/>
                </a:ext>
              </a:extLst>
            </p:cNvPr>
            <p:cNvSpPr txBox="1"/>
            <p:nvPr/>
          </p:nvSpPr>
          <p:spPr>
            <a:xfrm>
              <a:off x="11006220" y="1864294"/>
              <a:ext cx="83038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300">
                  <a:solidFill>
                    <a:srgbClr val="0000FF"/>
                  </a:solidFill>
                </a:defRPr>
              </a:lvl1pPr>
            </a:lstStyle>
            <a:p>
              <a:r>
                <a:rPr lang="en" dirty="0">
                  <a:solidFill>
                    <a:schemeClr val="tx1"/>
                  </a:solidFill>
                </a:rPr>
                <a:t>offscreen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BE743-53E0-A915-9446-D1BCF97C1A74}"/>
              </a:ext>
            </a:extLst>
          </p:cNvPr>
          <p:cNvGrpSpPr/>
          <p:nvPr/>
        </p:nvGrpSpPr>
        <p:grpSpPr>
          <a:xfrm>
            <a:off x="574679" y="4480631"/>
            <a:ext cx="1971906" cy="1828800"/>
            <a:chOff x="500384" y="3475882"/>
            <a:chExt cx="1971906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B8A1EFD-4F88-93D2-5771-9C8DC2A8694E}"/>
                </a:ext>
              </a:extLst>
            </p:cNvPr>
            <p:cNvGrpSpPr/>
            <p:nvPr/>
          </p:nvGrpSpPr>
          <p:grpSpPr>
            <a:xfrm>
              <a:off x="500384" y="3475882"/>
              <a:ext cx="1971906" cy="1828800"/>
              <a:chOff x="500384" y="3475882"/>
              <a:chExt cx="1971906" cy="18288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BCAD1DB-3110-2075-05D2-9D433C7C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040" y="3475882"/>
                <a:ext cx="1619250" cy="1828800"/>
              </a:xfrm>
              <a:prstGeom prst="rect">
                <a:avLst/>
              </a:prstGeom>
            </p:spPr>
          </p:pic>
          <p:sp>
            <p:nvSpPr>
              <p:cNvPr id="124" name="Arrow: Right 123">
                <a:extLst>
                  <a:ext uri="{FF2B5EF4-FFF2-40B4-BE49-F238E27FC236}">
                    <a16:creationId xmlns:a16="http://schemas.microsoft.com/office/drawing/2014/main" id="{734A7139-04E1-A86D-2B96-EABCC9892DB1}"/>
                  </a:ext>
                </a:extLst>
              </p:cNvPr>
              <p:cNvSpPr/>
              <p:nvPr/>
            </p:nvSpPr>
            <p:spPr>
              <a:xfrm>
                <a:off x="509661" y="3664592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Arrow: Right 124">
                <a:extLst>
                  <a:ext uri="{FF2B5EF4-FFF2-40B4-BE49-F238E27FC236}">
                    <a16:creationId xmlns:a16="http://schemas.microsoft.com/office/drawing/2014/main" id="{E307F3A5-0DA1-D50C-808E-78EAE766A9CF}"/>
                  </a:ext>
                </a:extLst>
              </p:cNvPr>
              <p:cNvSpPr/>
              <p:nvPr/>
            </p:nvSpPr>
            <p:spPr>
              <a:xfrm>
                <a:off x="500384" y="4272120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E397E24-B884-BFA9-A87A-5087E6A064A9}"/>
                </a:ext>
              </a:extLst>
            </p:cNvPr>
            <p:cNvSpPr/>
            <p:nvPr/>
          </p:nvSpPr>
          <p:spPr>
            <a:xfrm>
              <a:off x="519074" y="4879648"/>
              <a:ext cx="348018" cy="272478"/>
            </a:xfrm>
            <a:prstGeom prst="rightArrow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149C45-10EF-3CA9-1D02-D1D3C61DDF0A}"/>
              </a:ext>
            </a:extLst>
          </p:cNvPr>
          <p:cNvGrpSpPr/>
          <p:nvPr/>
        </p:nvGrpSpPr>
        <p:grpSpPr>
          <a:xfrm>
            <a:off x="2407807" y="4541472"/>
            <a:ext cx="6060332" cy="2095020"/>
            <a:chOff x="2185969" y="4626568"/>
            <a:chExt cx="6060332" cy="20950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ABD3F1-386E-F4D3-A12F-817E3895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4286" y="5373050"/>
              <a:ext cx="3492109" cy="13485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681AED-06D4-3011-CA0B-B5D10ECC46B6}"/>
                </a:ext>
              </a:extLst>
            </p:cNvPr>
            <p:cNvSpPr txBox="1"/>
            <p:nvPr/>
          </p:nvSpPr>
          <p:spPr>
            <a:xfrm>
              <a:off x="2221513" y="4650723"/>
              <a:ext cx="60247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400"/>
              </a:lvl1pPr>
            </a:lstStyle>
            <a:p>
              <a:r>
                <a:rPr lang="LID4096" sz="1000" dirty="0"/>
                <a:t>E:\15_REPOS\00_BETAMI\98_Random\01_Mnfienen\A_Modflow-Setup\examples</a:t>
              </a:r>
              <a:endParaRPr lang="pt-BR" sz="1000" dirty="0"/>
            </a:p>
            <a:p>
              <a:r>
                <a:rPr lang="LID4096" sz="1000" dirty="0"/>
                <a:t>E:\15_REPOS\00_BETAMI\98_Random\06_ThoReimann</a:t>
              </a:r>
              <a:endParaRPr lang="pt-BR" sz="1000" dirty="0"/>
            </a:p>
            <a:p>
              <a:r>
                <a:rPr lang="LID4096" sz="1000" dirty="0"/>
                <a:t>E:\15_REPOS\00_BETAMI\98_Random\07_Hatari</a:t>
              </a:r>
              <a:endParaRPr lang="pt-BR" sz="1000" dirty="0"/>
            </a:p>
            <a:p>
              <a:r>
                <a:rPr lang="LID4096" sz="1000" dirty="0"/>
                <a:t>E:\15_REPOS\00_BETAMI\98_Random\99_Samples_high_L_temp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9B2400-56F7-77C8-4846-C75C3A0D7078}"/>
                </a:ext>
              </a:extLst>
            </p:cNvPr>
            <p:cNvSpPr/>
            <p:nvPr/>
          </p:nvSpPr>
          <p:spPr>
            <a:xfrm flipV="1">
              <a:off x="2185969" y="4626568"/>
              <a:ext cx="6024788" cy="20912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141CD-360D-24B7-55E9-D470FD24D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3202BE-9B30-A989-E0EC-2BC61921A93A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EEDCA-BA01-9161-EA84-9CB4702D2E5A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66795-3B44-EA5D-E102-05562C499A78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 dirty="0"/>
              <a:t>visible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7DFFE-C6AF-6FA2-9D4C-A86CB88DF211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B9EAAF-8D6B-59C5-34A0-B3A584B67D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8219" y="373744"/>
            <a:ext cx="2047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8D53656-B8CC-CC6E-F5AA-39DC4B65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3212492" y="204707"/>
            <a:ext cx="5083485" cy="3178302"/>
            <a:chOff x="2364029" y="713938"/>
            <a:chExt cx="5388659" cy="352628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8025EB-8925-CF31-34F2-AE15AA96B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481" y="1855248"/>
              <a:ext cx="2220207" cy="1539366"/>
              <a:chOff x="255643" y="856022"/>
              <a:chExt cx="6973693" cy="4835165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5CE98D4-A5B4-1343-BC00-E0F97A6FF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43" y="856022"/>
                <a:ext cx="6973693" cy="31511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196C554-2CE1-9F07-CE1A-242B406A0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43" y="4079980"/>
                <a:ext cx="3241567" cy="16112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DA723EEC-0040-ED9E-E64B-FAC1C7044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875" y="4079981"/>
                <a:ext cx="3657460" cy="16112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F768A1-BB54-975B-578B-DF5F3DFE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975" y="717217"/>
              <a:ext cx="1602713" cy="10980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7E3DB3C-ACA8-A736-F5FB-D972E076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5604" y="3463387"/>
              <a:ext cx="1599807" cy="76361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646850-452E-5FE8-30A6-72161C0076A1}"/>
                </a:ext>
              </a:extLst>
            </p:cNvPr>
            <p:cNvSpPr txBox="1"/>
            <p:nvPr/>
          </p:nvSpPr>
          <p:spPr>
            <a:xfrm>
              <a:off x="7248046" y="3521333"/>
              <a:ext cx="4800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200" dirty="0"/>
                <a:t>16</a:t>
              </a:r>
              <a:endParaRPr lang="LID4096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861" y="3958505"/>
              <a:ext cx="3561686" cy="2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050" b="1" dirty="0"/>
                <a:t>Relative Permeability from Capillary Pressure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767190" y="109673"/>
            <a:ext cx="3169437" cy="6619875"/>
            <a:chOff x="8767190" y="109673"/>
            <a:chExt cx="3169437" cy="661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5956F72-F330-9D3B-62F3-3C5837739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4471" y="3997152"/>
            <a:ext cx="2952750" cy="221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340" y="3429000"/>
            <a:ext cx="2170088" cy="1136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" b="-585"/>
          <a:stretch/>
        </p:blipFill>
        <p:spPr>
          <a:xfrm>
            <a:off x="5710370" y="4611664"/>
            <a:ext cx="2700463" cy="2083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BDA1852-AC55-42C2-6B18-8F982BFF77D1}"/>
              </a:ext>
            </a:extLst>
          </p:cNvPr>
          <p:cNvSpPr/>
          <p:nvPr/>
        </p:nvSpPr>
        <p:spPr>
          <a:xfrm>
            <a:off x="256377" y="539216"/>
            <a:ext cx="2298816" cy="79261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6E5F175E-7392-0D0E-C694-DAE84BA0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956000" y="1331833"/>
            <a:ext cx="6016549" cy="5321724"/>
            <a:chOff x="2983610" y="818959"/>
            <a:chExt cx="6016549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2983610" y="818959"/>
              <a:ext cx="6016549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73488D3-6722-B5A3-B31F-2A93772F4BBB}"/>
              </a:ext>
            </a:extLst>
          </p:cNvPr>
          <p:cNvSpPr/>
          <p:nvPr/>
        </p:nvSpPr>
        <p:spPr>
          <a:xfrm flipV="1">
            <a:off x="256377" y="1331833"/>
            <a:ext cx="2298816" cy="120626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048930" y="2161624"/>
            <a:ext cx="5925977" cy="4427547"/>
            <a:chOff x="1233741" y="407383"/>
            <a:chExt cx="5925977" cy="44275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4114800"/>
              <a:chOff x="2420773" y="448767"/>
              <a:chExt cx="5760195" cy="429439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4061711"/>
                <a:chOff x="2739015" y="189312"/>
                <a:chExt cx="5526910" cy="4061711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1B80A20-D429-4D8F-A958-7AC784760EF5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4061711"/>
                  <a:chOff x="9106623" y="100778"/>
                  <a:chExt cx="2175403" cy="4061711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7FBBB6B-AE12-AE4C-D3F4-CB0C5A74D693}"/>
                      </a:ext>
                    </a:extLst>
                  </p:cNvPr>
                  <p:cNvGrpSpPr/>
                  <p:nvPr/>
                </p:nvGrpSpPr>
                <p:grpSpPr>
                  <a:xfrm>
                    <a:off x="9106623" y="100778"/>
                    <a:ext cx="2175403" cy="4061711"/>
                    <a:chOff x="8656776" y="214768"/>
                    <a:chExt cx="2175403" cy="4061711"/>
                  </a:xfrm>
                </p:grpSpPr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AB3267E-F872-13A2-17BA-AF00A5F921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b="27014"/>
                    <a:stretch/>
                  </p:blipFill>
                  <p:spPr>
                    <a:xfrm>
                      <a:off x="8656776" y="214768"/>
                      <a:ext cx="2009775" cy="6117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2D2C4FA0-487E-77AD-165B-3EAEB42F3B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r="32436" b="43990"/>
                    <a:stretch/>
                  </p:blipFill>
                  <p:spPr>
                    <a:xfrm>
                      <a:off x="9390632" y="627367"/>
                      <a:ext cx="1441547" cy="364911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Arrow: Right 86">
                    <a:extLst>
                      <a:ext uri="{FF2B5EF4-FFF2-40B4-BE49-F238E27FC236}">
                        <a16:creationId xmlns:a16="http://schemas.microsoft.com/office/drawing/2014/main" id="{BB442433-1F90-3EAA-AB26-2B4F4A6D33D2}"/>
                      </a:ext>
                    </a:extLst>
                  </p:cNvPr>
                  <p:cNvSpPr/>
                  <p:nvPr/>
                </p:nvSpPr>
                <p:spPr>
                  <a:xfrm>
                    <a:off x="9533291" y="3903320"/>
                    <a:ext cx="226337" cy="25916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1" y="407383"/>
              <a:ext cx="5925977" cy="442754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366838" y="280816"/>
            <a:ext cx="3190602" cy="3019082"/>
            <a:chOff x="7886973" y="2688278"/>
            <a:chExt cx="3190602" cy="30190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871578"/>
              <a:chOff x="6775140" y="4329612"/>
              <a:chExt cx="2957472" cy="287157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F247D5C-0595-08B7-0E5C-A98F9BFBE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7098" y="6691551"/>
                <a:ext cx="1323920" cy="50963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A64E7D8-5048-25EF-AEA1-619B8650B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38119" y="6675047"/>
                <a:ext cx="1179544" cy="52614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301908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69535" y="3392061"/>
            <a:ext cx="2654648" cy="1765049"/>
            <a:chOff x="6961169" y="519473"/>
            <a:chExt cx="2654648" cy="17650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71629" y="5262960"/>
            <a:ext cx="2669542" cy="1382742"/>
            <a:chOff x="400204" y="5272485"/>
            <a:chExt cx="2669542" cy="13827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272485"/>
              <a:ext cx="2669542" cy="1382742"/>
              <a:chOff x="486049" y="5067643"/>
              <a:chExt cx="2669542" cy="138274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529736" y="5201366"/>
                <a:ext cx="2625855" cy="1181745"/>
                <a:chOff x="8964941" y="2707372"/>
                <a:chExt cx="2551766" cy="114840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b="87844"/>
                <a:stretch/>
              </p:blipFill>
              <p:spPr>
                <a:xfrm>
                  <a:off x="8964942" y="2707372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067643"/>
                <a:ext cx="2652554" cy="138274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387095" y="5355480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12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33206" y="5048989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21435</TotalTime>
  <Words>285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430</cp:revision>
  <dcterms:created xsi:type="dcterms:W3CDTF">2024-12-17T09:33:28Z</dcterms:created>
  <dcterms:modified xsi:type="dcterms:W3CDTF">2025-04-14T13:41:18Z</dcterms:modified>
</cp:coreProperties>
</file>